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2" r:id="rId7"/>
    <p:sldId id="265" r:id="rId8"/>
    <p:sldId id="263" r:id="rId9"/>
    <p:sldId id="266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45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16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80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20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86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75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53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98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02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87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89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BF2A4-A82D-4D88-A0EA-71615452DCC5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FB37C-677E-4DB2-A23D-6F72F0891A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37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9470" y="2182505"/>
            <a:ext cx="6671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ТРАНСПОРТ</a:t>
            </a:r>
          </a:p>
        </p:txBody>
      </p:sp>
      <p:pic>
        <p:nvPicPr>
          <p:cNvPr id="4" name="edet-traktor-po-polya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2759" y="6188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46909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84" y="4138143"/>
            <a:ext cx="4294031" cy="24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157" t="8801" r="3912" b="67585"/>
          <a:stretch/>
        </p:blipFill>
        <p:spPr>
          <a:xfrm>
            <a:off x="0" y="0"/>
            <a:ext cx="12192000" cy="2266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407" r="-36" b="7985"/>
          <a:stretch/>
        </p:blipFill>
        <p:spPr>
          <a:xfrm>
            <a:off x="-4293" y="2395470"/>
            <a:ext cx="12196293" cy="2343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11045"/>
          <a:stretch/>
        </p:blipFill>
        <p:spPr>
          <a:xfrm>
            <a:off x="0" y="4868214"/>
            <a:ext cx="12192000" cy="2009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154" y="401549"/>
            <a:ext cx="4417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Шуршат четыре шины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В дороге у … (машины)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154" y="2559889"/>
            <a:ext cx="39022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Птица по небу летит, Но крылом не шевелит. Замечательный полёт Совершает … (Самолёт)</a:t>
            </a:r>
          </a:p>
          <a:p>
            <a:endParaRPr lang="ru-RU" sz="3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15154" y="5006873"/>
            <a:ext cx="385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Моряком ты можешь стать,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Чтоб границу охранять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 служить не на земле,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А на военном …(корабле)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9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4211" y="333709"/>
            <a:ext cx="8986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По способу перемещения транспорт бывает: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7918" y="988294"/>
            <a:ext cx="24563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аземный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24" y="1704434"/>
            <a:ext cx="7713188" cy="2619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900" y="2987891"/>
            <a:ext cx="3597692" cy="373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9971" y="386366"/>
            <a:ext cx="466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Наземный транспорт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953" t="19390" r="56244" b="53067"/>
          <a:stretch/>
        </p:blipFill>
        <p:spPr>
          <a:xfrm>
            <a:off x="4157728" y="1419063"/>
            <a:ext cx="3090930" cy="1416676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6527442" y="3083477"/>
            <a:ext cx="476518" cy="6910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559121" y="3083477"/>
            <a:ext cx="566670" cy="6910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0" y="3631842"/>
            <a:ext cx="4464161" cy="26896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658" y="3318375"/>
            <a:ext cx="3989824" cy="33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9971" y="386366"/>
            <a:ext cx="466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Наземный транспорт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292" t="11127" r="8356" b="45305"/>
          <a:stretch/>
        </p:blipFill>
        <p:spPr>
          <a:xfrm>
            <a:off x="4365938" y="1188075"/>
            <a:ext cx="2318198" cy="2240925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761150" y="3577938"/>
            <a:ext cx="334850" cy="6825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81094" y="3604058"/>
            <a:ext cx="283335" cy="6825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3" y="2393444"/>
            <a:ext cx="4494951" cy="4204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4877"/>
            <a:ext cx="5821310" cy="32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4211" y="333709"/>
            <a:ext cx="8986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По способу перемещения транспорт бывает: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03820" y="980040"/>
            <a:ext cx="2179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одный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5" y="980040"/>
            <a:ext cx="5919522" cy="3651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820" y="2807594"/>
            <a:ext cx="7160975" cy="37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1994" y="425003"/>
            <a:ext cx="4224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Водный транспорт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73" y="1349776"/>
            <a:ext cx="3444830" cy="2296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26" y="2994559"/>
            <a:ext cx="5970831" cy="4287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57" y="3195568"/>
            <a:ext cx="4635362" cy="339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4211" y="333709"/>
            <a:ext cx="8986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По способу перемещения транспорт бывает: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3870" y="990583"/>
            <a:ext cx="2524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оздушный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02" y="1828800"/>
            <a:ext cx="5989534" cy="2807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244" y="656874"/>
            <a:ext cx="11153345" cy="627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9084" y="246081"/>
            <a:ext cx="495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Воздушный транспорт 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19" y="892412"/>
            <a:ext cx="3817513" cy="2290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3661">
            <a:off x="905814" y="2718667"/>
            <a:ext cx="4981022" cy="3973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519" y="1242546"/>
            <a:ext cx="4230894" cy="55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77</Words>
  <Application>Microsoft Office PowerPoint</Application>
  <PresentationFormat>Широкоэкранный</PresentationFormat>
  <Paragraphs>18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И103-2</dc:creator>
  <cp:lastModifiedBy>И103-2</cp:lastModifiedBy>
  <cp:revision>16</cp:revision>
  <dcterms:created xsi:type="dcterms:W3CDTF">2022-04-26T08:36:55Z</dcterms:created>
  <dcterms:modified xsi:type="dcterms:W3CDTF">2022-05-24T08:01:13Z</dcterms:modified>
</cp:coreProperties>
</file>